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93" autoAdjust="0"/>
    <p:restoredTop sz="86332" autoAdjust="0"/>
  </p:normalViewPr>
  <p:slideViewPr>
    <p:cSldViewPr snapToGrid="0" snapToObjects="1">
      <p:cViewPr>
        <p:scale>
          <a:sx n="90" d="100"/>
          <a:sy n="90" d="100"/>
        </p:scale>
        <p:origin x="-96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EDE68C0-6B12-A14A-9221-7D0FF2B8198B}" type="datetime1">
              <a:rPr lang="en-US"/>
              <a:pPr>
                <a:defRPr/>
              </a:pPr>
              <a:t>1/09/11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CF9EB8C-62B8-8A47-8F18-FE64BD82B0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424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2A32033-2810-1C43-819D-C5A543B77C45}" type="datetime1">
              <a:rPr lang="en-US"/>
              <a:pPr>
                <a:defRPr/>
              </a:pPr>
              <a:t>1/09/11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014B036-E053-7242-96F8-5430EEF6E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3809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870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017" y="274638"/>
            <a:ext cx="8617966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017" y="1535320"/>
            <a:ext cx="8617966" cy="4660693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538913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35774F-1A8F-534B-B0F1-EC2AC6723D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22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538913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19557EC-5398-C54E-8662-5556B39CF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97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538913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32726F-B64A-4143-BA29-F94723F467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33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APNIC 32_PPT templat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6013"/>
            <a:ext cx="9144000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005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ED63E78B-8DC3-F645-8263-77F6FF32175E}" type="datetime1">
              <a:rPr lang="en-US"/>
              <a:pPr>
                <a:defRPr/>
              </a:pPr>
              <a:t>1/09/11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7549D86E-3EA5-6E4F-A677-7FC61CEA7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APNIC Research Report 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Geoff Huston</a:t>
            </a:r>
          </a:p>
          <a:p>
            <a:pPr>
              <a:defRPr/>
            </a:pPr>
            <a:r>
              <a:rPr lang="en-US" dirty="0" smtClean="0"/>
              <a:t>Chief Scientist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262" y="4450204"/>
            <a:ext cx="9334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</a:t>
            </a:r>
            <a:r>
              <a:rPr lang="en-US" baseline="0" dirty="0" smtClean="0"/>
              <a:t> our team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774F-1A8F-534B-B0F1-EC2AC6723D5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469" b="10186"/>
          <a:stretch/>
        </p:blipFill>
        <p:spPr>
          <a:xfrm>
            <a:off x="2358678" y="1728068"/>
            <a:ext cx="3760690" cy="4268572"/>
          </a:xfrm>
        </p:spPr>
      </p:pic>
      <p:sp>
        <p:nvSpPr>
          <p:cNvPr id="8" name="TextBox 7"/>
          <p:cNvSpPr txBox="1"/>
          <p:nvPr/>
        </p:nvSpPr>
        <p:spPr>
          <a:xfrm>
            <a:off x="6815667" y="4416778"/>
            <a:ext cx="2305890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(With apologies</a:t>
            </a:r>
          </a:p>
          <a:p>
            <a:r>
              <a:rPr lang="en-US" dirty="0" smtClean="0"/>
              <a:t>to Elise and </a:t>
            </a:r>
          </a:p>
          <a:p>
            <a:r>
              <a:rPr lang="en-US" dirty="0" smtClean="0"/>
              <a:t>George!)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198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>
          <a:xfrm>
            <a:off x="263525" y="274638"/>
            <a:ext cx="8616950" cy="11430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From the labs....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263525" y="1535113"/>
            <a:ext cx="8616950" cy="46609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IPv4 Exhaustion</a:t>
            </a:r>
          </a:p>
          <a:p>
            <a:pPr marL="0" indent="0"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	W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hen? Why? How?</a:t>
            </a:r>
          </a:p>
          <a:p>
            <a:pPr marL="0" indent="0"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	W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hat does it mean? </a:t>
            </a: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6F975C7-5269-C043-8583-25F914CE8449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110" y="3076820"/>
            <a:ext cx="4386365" cy="311919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the labs...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IPv6 Deployment Measurements</a:t>
            </a:r>
          </a:p>
          <a:p>
            <a:pPr marL="0" indent="0"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	How well are we doing?</a:t>
            </a:r>
          </a:p>
          <a:p>
            <a:pPr marL="0" indent="0"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	What is going on?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774F-1A8F-534B-B0F1-EC2AC6723D5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0960" y="3255705"/>
            <a:ext cx="3705899" cy="277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89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the labs...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BGP</a:t>
            </a:r>
            <a:r>
              <a:rPr lang="en-US" baseline="0" dirty="0" smtClean="0"/>
              <a:t> Measurements</a:t>
            </a:r>
          </a:p>
          <a:p>
            <a:pPr marL="800100" lvl="2" indent="0">
              <a:buNone/>
            </a:pPr>
            <a:r>
              <a:rPr lang="en-US" dirty="0" smtClean="0"/>
              <a:t>Is routing</a:t>
            </a:r>
            <a:r>
              <a:rPr lang="en-US" baseline="0" dirty="0" smtClean="0"/>
              <a:t> scaling? </a:t>
            </a:r>
            <a:r>
              <a:rPr lang="en-US" dirty="0" smtClean="0"/>
              <a:t>What is the underlying drivers for the growth in routing? Can we secure routing?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774F-1A8F-534B-B0F1-EC2AC6723D5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621" y="3193284"/>
            <a:ext cx="4003637" cy="300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902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the labs...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Reverse DNS measurements</a:t>
            </a:r>
          </a:p>
          <a:p>
            <a:pPr marL="0" indent="0">
              <a:buNone/>
            </a:pPr>
            <a:r>
              <a:rPr lang="en-US" dirty="0" smtClean="0"/>
              <a:t>   Impact of DNSSEC</a:t>
            </a:r>
            <a:r>
              <a:rPr lang="en-US" dirty="0"/>
              <a:t>.</a:t>
            </a:r>
            <a:r>
              <a:rPr lang="en-US" dirty="0" smtClean="0"/>
              <a:t> DNS Scaling.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What does it mean?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774F-1A8F-534B-B0F1-EC2AC6723D5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280" y="2910746"/>
            <a:ext cx="4189696" cy="314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642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 smtClean="0"/>
              <a:t>Where</a:t>
            </a:r>
            <a:r>
              <a:rPr lang="en-US" baseline="0" dirty="0" smtClean="0"/>
              <a:t> to </a:t>
            </a:r>
            <a:r>
              <a:rPr lang="en-US" baseline="0" smtClean="0"/>
              <a:t>find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We are moving to...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	</a:t>
            </a:r>
            <a:r>
              <a:rPr lang="en-US" sz="4800" b="1" dirty="0" err="1" smtClean="0"/>
              <a:t>labs.apnic.net</a:t>
            </a:r>
            <a:endParaRPr lang="en-US" sz="4800" b="1" dirty="0" smtClean="0"/>
          </a:p>
          <a:p>
            <a:pPr marL="0" indent="0">
              <a:buNone/>
            </a:pPr>
            <a:endParaRPr lang="en-US" sz="4800" b="1" dirty="0"/>
          </a:p>
          <a:p>
            <a:pPr marL="0" indent="0">
              <a:buNone/>
            </a:pPr>
            <a:endParaRPr lang="en-US" sz="4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774F-1A8F-534B-B0F1-EC2AC6723D5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365057"/>
      </p:ext>
    </p:extLst>
  </p:cSld>
  <p:clrMapOvr>
    <a:masterClrMapping/>
  </p:clrMapOvr>
</p:sld>
</file>

<file path=ppt/theme/theme1.xml><?xml version="1.0" encoding="utf-8"?>
<a:theme xmlns:a="http://schemas.openxmlformats.org/drawingml/2006/main" name="APNIC 32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APNIC 32 PPT template.pot</Template>
  <TotalTime>30</TotalTime>
  <Words>105</Words>
  <Application>Microsoft Macintosh PowerPoint</Application>
  <PresentationFormat>On-screen Show (4:3)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ＭＳ Ｐゴシック</vt:lpstr>
      <vt:lpstr>Calibri</vt:lpstr>
      <vt:lpstr>APNIC 32 PPT template</vt:lpstr>
      <vt:lpstr>APNIC Research Report </vt:lpstr>
      <vt:lpstr>Meet our team</vt:lpstr>
      <vt:lpstr>From the labs....</vt:lpstr>
      <vt:lpstr>From the labs...</vt:lpstr>
      <vt:lpstr>From the labs...</vt:lpstr>
      <vt:lpstr>From the labs...</vt:lpstr>
      <vt:lpstr>Where to find us</vt:lpstr>
    </vt:vector>
  </TitlesOfParts>
  <Company>APNIC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Bhadrika Magan</dc:creator>
  <cp:lastModifiedBy>Geoff Huston</cp:lastModifiedBy>
  <cp:revision>6</cp:revision>
  <dcterms:created xsi:type="dcterms:W3CDTF">2011-08-09T21:25:48Z</dcterms:created>
  <dcterms:modified xsi:type="dcterms:W3CDTF">2011-09-01T04:33:38Z</dcterms:modified>
</cp:coreProperties>
</file>